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80" y="1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Where to build your new gym!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Selecting a New Rock-climbing Gym Location in Denver, CO</a:t>
            </a:r>
            <a:endParaRPr lang="en-US" sz="1800" dirty="0">
              <a:effectLst/>
              <a:latin typeface="MS Reference Sans Serif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BF5E1-0D56-4E3F-9D6A-1BB7FD88D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95932"/>
          </a:xfrm>
        </p:spPr>
        <p:txBody>
          <a:bodyPr/>
          <a:lstStyle/>
          <a:p>
            <a:r>
              <a:rPr lang="en-US" dirty="0"/>
              <a:t>Results, completed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547CE-4F00-46CF-A3B4-0CFA899493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322" y="2108201"/>
            <a:ext cx="9928358" cy="995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4C5AA9-F82C-49B4-9BC5-1D562F0D197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322" y="3339100"/>
            <a:ext cx="10058400" cy="1161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F24D23-D0C6-4105-91DD-A4C4C1C169C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321" y="4735713"/>
            <a:ext cx="10058399" cy="9959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3893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1C1EB-25E2-43F4-A586-FDEF4266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51180-B13D-4EAD-AF96-C4750A135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-The most promising cluster appears to be Two.  </a:t>
            </a:r>
          </a:p>
          <a:p>
            <a:endParaRPr lang="en-US" sz="1800" dirty="0">
              <a:latin typeface="MS Reference Sans Serif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-The most common venue categories seem to indicate a large population of younger professionals are even college students.  </a:t>
            </a:r>
          </a:p>
          <a:p>
            <a:endParaRPr lang="en-US" sz="1800" dirty="0">
              <a:effectLst/>
              <a:latin typeface="MS Reference Sans Serif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domain study will help determine the neighborhoods within this cluster than will provide the maximum compatibility with your decision.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176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B9A92-E9D4-4358-A226-E30F36B90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5C806-DFB3-4161-9074-450232A4F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-While many neighborhoods show promising characteristics as potential locations for opening an indoor rock-climbing gym, several stand out as potential candidates.  </a:t>
            </a:r>
          </a:p>
          <a:p>
            <a:endParaRPr lang="en-US" sz="1800" dirty="0">
              <a:latin typeface="MS Reference Sans Serif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-Our preliminary analysis indicates the Five Points neighborhood as the most efficacious location.  </a:t>
            </a:r>
          </a:p>
          <a:p>
            <a:endParaRPr lang="en-US" sz="1800" dirty="0">
              <a:latin typeface="MS Reference Sans Serif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-Final surveys and polls will be conducted to further substantiate data and modeling processes.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872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058400" cy="5135821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The warm sunny weather of Colorado give way to the cold snow of winter.</a:t>
            </a:r>
            <a:br>
              <a:rPr lang="en-US" sz="4800" i="1" dirty="0">
                <a:solidFill>
                  <a:srgbClr val="FFFFFF"/>
                </a:solidFill>
              </a:rPr>
            </a:br>
            <a:br>
              <a:rPr lang="en-US" sz="4800" i="1" dirty="0">
                <a:solidFill>
                  <a:srgbClr val="FFFFFF"/>
                </a:solidFill>
              </a:rPr>
            </a:br>
            <a:r>
              <a:rPr lang="en-US" sz="4800" i="1" dirty="0">
                <a:solidFill>
                  <a:srgbClr val="FFFFFF"/>
                </a:solidFill>
              </a:rPr>
              <a:t>Where can climbers go?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1484" y="-1983428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 on the problem’s background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6A1E6-9FFF-4BBA-8305-B7A2489DE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YOUR gym!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6F914-956D-486F-AFB9-B88FE849B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are going to provide you with an array of possible locations that have the maximum potential of financial success and longevity.</a:t>
            </a:r>
          </a:p>
        </p:txBody>
      </p:sp>
    </p:spTree>
    <p:extLst>
      <p:ext uri="{BB962C8B-B14F-4D97-AF65-F5344CB8AC3E}">
        <p14:creationId xmlns:p14="http://schemas.microsoft.com/office/powerpoint/2010/main" val="1986199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D091-A5DF-42C0-B5B2-BBE7B18C9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B9502-00C0-4766-9B9D-8FBD646BD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sz="1800" dirty="0" err="1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FourSquare’s</a:t>
            </a: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vast collection of venue location data</a:t>
            </a:r>
          </a:p>
          <a:p>
            <a:endParaRPr lang="en-US" sz="1800" dirty="0">
              <a:latin typeface="MS Reference Sans Serif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MS Reference Sans Serif" panose="020B060403050404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 currently operating venue in the city</a:t>
            </a:r>
          </a:p>
          <a:p>
            <a:endParaRPr lang="en-US" sz="1800" dirty="0">
              <a:latin typeface="MS Reference Sans Serif" panose="020B060403050404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7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65B38-BFF2-4A2A-844A-107387B73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97377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F4465-552A-4FD7-AF56-19F039B5B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en-US" sz="1800" dirty="0" err="1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Folim</a:t>
            </a: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map shows that our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neighborhoods are disbursed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uniformly around the Denver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urban center.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E4722-945D-420E-B582-BAE227BBFA6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862" y="1460665"/>
            <a:ext cx="5719915" cy="45851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7725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247F-CAD0-4DC9-AC81-440252FC1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B299C4-CE01-4A4E-8754-FE4A3BABC63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833" y="2010546"/>
            <a:ext cx="3637245" cy="376078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512940-1B64-46E3-98CC-7B5169DA32B3}"/>
              </a:ext>
            </a:extLst>
          </p:cNvPr>
          <p:cNvSpPr txBox="1"/>
          <p:nvPr/>
        </p:nvSpPr>
        <p:spPr>
          <a:xfrm>
            <a:off x="616509" y="3099582"/>
            <a:ext cx="6097978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particularly dense area of prospective neighborhoods reside in the northwest quadrant.</a:t>
            </a:r>
          </a:p>
        </p:txBody>
      </p:sp>
    </p:spTree>
    <p:extLst>
      <p:ext uri="{BB962C8B-B14F-4D97-AF65-F5344CB8AC3E}">
        <p14:creationId xmlns:p14="http://schemas.microsoft.com/office/powerpoint/2010/main" val="110862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887A6-30CC-43EF-BCCA-7C716AFE9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10" y="286604"/>
            <a:ext cx="10125870" cy="929638"/>
          </a:xfrm>
        </p:spPr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6C3B1-C3E1-4CEB-98DF-0DB3C82B6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 utilized k-means clustering to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 or neighborhoods into similar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categories.  Once grouped into clusters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are able to obtain a generalization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primary characteristics of each </a:t>
            </a:r>
          </a:p>
          <a:p>
            <a:r>
              <a:rPr lang="en-US" sz="1800" dirty="0">
                <a:effectLst/>
                <a:latin typeface="MS Reference Sans Serif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E85FB-C5CD-4AD0-AA2A-549B4CDC9A6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506" y="1994330"/>
            <a:ext cx="5599159" cy="3988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5054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E32DF-4CC3-454C-851F-7F799965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2076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A8DAF2-C6C4-42F4-803F-723A7908377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79" y="2054431"/>
            <a:ext cx="9887395" cy="28382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938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2EC49-81C4-4147-AFA7-9B0327AF6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12805"/>
          </a:xfrm>
        </p:spPr>
        <p:txBody>
          <a:bodyPr/>
          <a:lstStyle/>
          <a:p>
            <a:r>
              <a:rPr lang="en-US" dirty="0"/>
              <a:t>Results,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6CE57-A78F-4C25-872E-10983980B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835B2B-A398-4D16-89EC-674FF9BE47A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275" y="2108200"/>
            <a:ext cx="10229405" cy="3876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795538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{813F7C48-D734-4FE4-9750-D979AADA4018}tf56160789_win32</Template>
  <TotalTime>20</TotalTime>
  <Words>277</Words>
  <Application>Microsoft Office PowerPoint</Application>
  <PresentationFormat>Widescreen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Bookman Old Style</vt:lpstr>
      <vt:lpstr>Calibri</vt:lpstr>
      <vt:lpstr>Franklin Gothic Book</vt:lpstr>
      <vt:lpstr>MS Reference Sans Serif</vt:lpstr>
      <vt:lpstr>1_RetrospectVTI</vt:lpstr>
      <vt:lpstr>Where to build your new gym!</vt:lpstr>
      <vt:lpstr>The warm sunny weather of Colorado give way to the cold snow of winter.  Where can climbers go?</vt:lpstr>
      <vt:lpstr>To YOUR gym!</vt:lpstr>
      <vt:lpstr>Data acquisition and cleaning</vt:lpstr>
      <vt:lpstr>Exploratory data analysis</vt:lpstr>
      <vt:lpstr>Exploratory data analysis</vt:lpstr>
      <vt:lpstr>K-means clustering</vt:lpstr>
      <vt:lpstr>Results</vt:lpstr>
      <vt:lpstr>Results, cont.</vt:lpstr>
      <vt:lpstr>Results, completed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build your new gym!</dc:title>
  <dc:creator>Shea Dougherty</dc:creator>
  <cp:lastModifiedBy>Shea Dougherty</cp:lastModifiedBy>
  <cp:revision>3</cp:revision>
  <dcterms:created xsi:type="dcterms:W3CDTF">2021-05-03T18:23:30Z</dcterms:created>
  <dcterms:modified xsi:type="dcterms:W3CDTF">2021-05-03T18:44:26Z</dcterms:modified>
</cp:coreProperties>
</file>

<file path=docProps/thumbnail.jpeg>
</file>